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6FFF3-7A98-4E6C-955B-71F1DB9C6ED2}" type="datetimeFigureOut">
              <a:rPr lang="en-IN" smtClean="0"/>
              <a:t>09-06-2017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29D6B-70EA-4F57-A658-6C9B98952C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894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77925" y="1235075"/>
            <a:ext cx="4441825" cy="3330575"/>
          </a:xfrm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IN" dirty="0" smtClean="0"/>
              <a:t>AHPL/QMS/FR/09/E</a:t>
            </a:r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Rev. No.:01, Rev. Date:15.12.2016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69839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01062017\DSC_0010_8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46"/>
          <a:stretch/>
        </p:blipFill>
        <p:spPr bwMode="auto">
          <a:xfrm>
            <a:off x="3276600" y="1842246"/>
            <a:ext cx="3163570" cy="1916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D:\01062017\DSC_0009_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69" y="2057400"/>
            <a:ext cx="2927832" cy="1802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9" descr="advi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4" y="441839"/>
            <a:ext cx="955675" cy="332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719046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1080246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1050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Guard to be Provide</a:t>
            </a:r>
            <a:endParaRPr lang="en-US" alt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394446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3944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5468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699246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851646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smtClean="0">
                <a:latin typeface="Calibri" pitchFamily="34" charset="0"/>
                <a:cs typeface="Calibri" pitchFamily="34" charset="0"/>
              </a:rPr>
              <a:t>D/C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851646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NAME :-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A226/A215 D/C </a:t>
            </a:r>
            <a:endParaRPr 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394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546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699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851646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 </a:t>
            </a:r>
            <a:r>
              <a:rPr 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Machining 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851646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Facing</a:t>
            </a:r>
            <a:endParaRPr lang="en-US" sz="105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394446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15" name="WordArt 16"/>
          <p:cNvSpPr>
            <a:spLocks noChangeArrowheads="1" noChangeShapeType="1" noTextEdit="1"/>
          </p:cNvSpPr>
          <p:nvPr/>
        </p:nvSpPr>
        <p:spPr bwMode="auto">
          <a:xfrm>
            <a:off x="7316788" y="470646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IN" sz="105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/>
                <a:cs typeface="Arial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3944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3944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3944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546846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546846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5468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699246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699246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699246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1080246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:  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To Eliminate Unsafe Act.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68275" y="1461246"/>
            <a:ext cx="3025775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A226/A215 D/C  Machine CNC Jobber XL Spindle Motor Area Not Covered. So Chance of Accident.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385046"/>
            <a:ext cx="3273425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  Localize Guard to be Provide to Avoid Accident.</a:t>
            </a:r>
            <a:endParaRPr 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3850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5374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6898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84224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3850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Unsafe Condition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5374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 Accident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6898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10.04.2017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84224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12.05.2017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2129583"/>
            <a:ext cx="2514600" cy="511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SOMESHWAR SALUNKJHE</a:t>
            </a:r>
          </a:p>
          <a:p>
            <a:r>
              <a:rPr lang="en-US" sz="1050" dirty="0"/>
              <a:t>Sachin choudhari </a:t>
            </a:r>
            <a:r>
              <a:rPr lang="en-US" sz="1050" dirty="0" smtClean="0"/>
              <a:t>,</a:t>
            </a:r>
            <a:r>
              <a:rPr lang="en-US" sz="1050" dirty="0"/>
              <a:t> </a:t>
            </a:r>
            <a:r>
              <a:rPr lang="en-US" sz="1050" dirty="0" err="1"/>
              <a:t>Santosh</a:t>
            </a:r>
            <a:r>
              <a:rPr lang="en-US" sz="1050" dirty="0"/>
              <a:t> </a:t>
            </a:r>
            <a:r>
              <a:rPr lang="en-US" sz="1050" dirty="0" err="1"/>
              <a:t>Wakchaure</a:t>
            </a:r>
            <a:endParaRPr lang="en-US" sz="1050" dirty="0"/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641552"/>
            <a:ext cx="2513012" cy="1898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832846"/>
            <a:ext cx="2513012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Unsafe Condition Eliminate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272959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</a:t>
            </a:r>
            <a:r>
              <a:rPr lang="en-US" altLang="en-US" sz="1050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altLang="en-US" sz="1050" dirty="0" smtClean="0">
                <a:latin typeface="Calibri" pitchFamily="34" charset="0"/>
                <a:cs typeface="Calibri" pitchFamily="34" charset="0"/>
              </a:rPr>
              <a:t>Dnyaneshwar Pawar 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6033246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  </a:t>
            </a:r>
            <a:r>
              <a:rPr lang="en-US" sz="1050" dirty="0" err="1"/>
              <a:t>Santosh</a:t>
            </a:r>
            <a:r>
              <a:rPr lang="en-US" sz="1050" dirty="0"/>
              <a:t> </a:t>
            </a:r>
            <a:r>
              <a:rPr lang="en-US" sz="1050" dirty="0" err="1"/>
              <a:t>Wakchaure</a:t>
            </a:r>
            <a:endParaRPr lang="en-US" sz="1050" dirty="0"/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804646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  </a:t>
            </a: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27.05.2017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899646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  <a:endParaRPr lang="en-US" altLang="en-US" sz="1050" b="1" dirty="0" smtClean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endParaRPr lang="en-US" altLang="en-US" sz="1050" dirty="0" smtClean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>
              <a:latin typeface="Calibri" pitchFamily="34" charset="0"/>
            </a:endParaRPr>
          </a:p>
          <a:p>
            <a:pPr>
              <a:defRPr/>
            </a:pPr>
            <a:endParaRPr lang="en-US" altLang="en-US" sz="1050" dirty="0" smtClean="0">
              <a:latin typeface="Calibri" pitchFamily="34" charset="0"/>
            </a:endParaRPr>
          </a:p>
          <a:p>
            <a:pPr>
              <a:defRPr/>
            </a:pPr>
            <a:r>
              <a:rPr lang="en-US" altLang="en-US" sz="1400" b="1" dirty="0">
                <a:latin typeface="Calibri" pitchFamily="34" charset="0"/>
              </a:rPr>
              <a:t> </a:t>
            </a:r>
            <a:r>
              <a:rPr lang="en-US" altLang="en-US" sz="1400" b="1" dirty="0" smtClean="0">
                <a:latin typeface="Calibri" pitchFamily="34" charset="0"/>
              </a:rPr>
              <a:t>      Not Applicable</a:t>
            </a:r>
            <a:endParaRPr lang="en-US" altLang="en-US" sz="1400" b="1" dirty="0">
              <a:latin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899646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</a:t>
            </a:r>
            <a:r>
              <a:rPr lang="en-US" altLang="en-US" sz="1050" b="1" dirty="0" smtClean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:-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latin typeface="Calibri" pitchFamily="34" charset="0"/>
                <a:cs typeface="Calibri" pitchFamily="34" charset="0"/>
              </a:rPr>
              <a:t>1) Eliminate Unsafe Condition.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2) Safety Working Condition.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57" name="Rectangle 66"/>
          <p:cNvSpPr>
            <a:spLocks noChangeArrowheads="1"/>
          </p:cNvSpPr>
          <p:nvPr/>
        </p:nvSpPr>
        <p:spPr bwMode="auto">
          <a:xfrm>
            <a:off x="6478588" y="5879259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000" b="1" dirty="0" smtClean="0">
                <a:solidFill>
                  <a:srgbClr val="0000CC"/>
                </a:solidFill>
                <a:latin typeface="Calibri" pitchFamily="34" charset="0"/>
              </a:rPr>
              <a:t>SCOPE &amp; PLAN FOR HORIZONTAL DEPLOYMENT</a:t>
            </a:r>
          </a:p>
        </p:txBody>
      </p:sp>
      <p:sp>
        <p:nvSpPr>
          <p:cNvPr id="4158" name="Rectangle 72"/>
          <p:cNvSpPr>
            <a:spLocks noChangeArrowheads="1"/>
          </p:cNvSpPr>
          <p:nvPr/>
        </p:nvSpPr>
        <p:spPr bwMode="auto">
          <a:xfrm>
            <a:off x="6478588" y="6107859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SR.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NO.</a:t>
            </a:r>
          </a:p>
        </p:txBody>
      </p:sp>
      <p:sp>
        <p:nvSpPr>
          <p:cNvPr id="4159" name="Rectangle 73"/>
          <p:cNvSpPr>
            <a:spLocks noChangeArrowheads="1"/>
          </p:cNvSpPr>
          <p:nvPr/>
        </p:nvSpPr>
        <p:spPr bwMode="auto">
          <a:xfrm>
            <a:off x="6707188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CELL</a:t>
            </a:r>
          </a:p>
        </p:txBody>
      </p:sp>
      <p:sp>
        <p:nvSpPr>
          <p:cNvPr id="4160" name="Rectangle 74"/>
          <p:cNvSpPr>
            <a:spLocks noChangeArrowheads="1"/>
          </p:cNvSpPr>
          <p:nvPr/>
        </p:nvSpPr>
        <p:spPr bwMode="auto">
          <a:xfrm>
            <a:off x="7164388" y="6107859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TARGET</a:t>
            </a:r>
          </a:p>
        </p:txBody>
      </p:sp>
      <p:sp>
        <p:nvSpPr>
          <p:cNvPr id="4161" name="Rectangle 75"/>
          <p:cNvSpPr>
            <a:spLocks noChangeArrowheads="1"/>
          </p:cNvSpPr>
          <p:nvPr/>
        </p:nvSpPr>
        <p:spPr bwMode="auto">
          <a:xfrm>
            <a:off x="7697788" y="6107859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RESPONSIBILITY</a:t>
            </a:r>
          </a:p>
        </p:txBody>
      </p:sp>
      <p:sp>
        <p:nvSpPr>
          <p:cNvPr id="4162" name="Rectangle 76"/>
          <p:cNvSpPr>
            <a:spLocks noChangeArrowheads="1"/>
          </p:cNvSpPr>
          <p:nvPr/>
        </p:nvSpPr>
        <p:spPr bwMode="auto">
          <a:xfrm>
            <a:off x="8534400" y="6107859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336459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518646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394446"/>
            <a:ext cx="8839200" cy="6321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2221659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2147046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394696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336459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Tensioner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336459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823446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</a:t>
            </a: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:-  NA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50" dirty="0">
              <a:solidFill>
                <a:srgbClr val="000000"/>
              </a:solidFill>
              <a:cs typeface="Arial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</a:t>
            </a:r>
            <a:r>
              <a:rPr lang="en-US" sz="1050" dirty="0">
                <a:solidFill>
                  <a:srgbClr val="0000CC"/>
                </a:solidFill>
                <a:latin typeface="Calibri"/>
                <a:cs typeface="Arial" charset="0"/>
              </a:rPr>
              <a:t>:-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  </a:t>
            </a:r>
            <a:r>
              <a:rPr lang="en-US" sz="1050" b="1" dirty="0">
                <a:solidFill>
                  <a:srgbClr val="000000"/>
                </a:solidFill>
                <a:cs typeface="Arial" charset="0"/>
              </a:rPr>
              <a:t>	</a:t>
            </a:r>
            <a:r>
              <a:rPr lang="en-US" sz="1050" b="1" dirty="0" smtClean="0">
                <a:solidFill>
                  <a:srgbClr val="000000"/>
                </a:solidFill>
                <a:cs typeface="Arial" charset="0"/>
              </a:rPr>
              <a:t>NA</a:t>
            </a:r>
            <a:r>
              <a:rPr lang="en-US" sz="1050" b="1" dirty="0">
                <a:solidFill>
                  <a:srgbClr val="000000"/>
                </a:solidFill>
                <a:cs typeface="Arial" charset="0"/>
              </a:rPr>
              <a:t>	</a:t>
            </a:r>
            <a:r>
              <a:rPr lang="en-US" sz="1050" dirty="0" smtClean="0">
                <a:solidFill>
                  <a:srgbClr val="000000"/>
                </a:solidFill>
                <a:cs typeface="Arial" charset="0"/>
              </a:rPr>
              <a:t>		</a:t>
            </a:r>
          </a:p>
          <a:p>
            <a:pPr>
              <a:defRPr/>
            </a:pPr>
            <a:r>
              <a:rPr lang="en-US" sz="1050" b="1" dirty="0" smtClean="0">
                <a:solidFill>
                  <a:srgbClr val="0000CC"/>
                </a:solidFill>
                <a:latin typeface="Calibri"/>
                <a:cs typeface="Arial" charset="0"/>
              </a:rPr>
              <a:t>FREQUENCY :-  </a:t>
            </a:r>
            <a:r>
              <a:rPr lang="en-US" sz="1050" b="1" dirty="0" smtClean="0">
                <a:latin typeface="Calibri"/>
                <a:cs typeface="Arial" charset="0"/>
              </a:rPr>
              <a:t>NA</a:t>
            </a:r>
            <a:endParaRPr lang="en-US" sz="1050" dirty="0">
              <a:cs typeface="Arial" charset="0"/>
            </a:endParaRP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562600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423646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</a:t>
            </a:r>
            <a:r>
              <a:rPr lang="en-US" sz="105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:-    </a:t>
            </a:r>
            <a:r>
              <a:rPr lang="en-US" sz="1050" b="1" dirty="0" smtClean="0">
                <a:latin typeface="Calibri" pitchFamily="34" charset="0"/>
                <a:cs typeface="Arial" charset="0"/>
              </a:rPr>
              <a:t>NA</a:t>
            </a:r>
            <a:endParaRPr lang="en-US" altLang="en-US" sz="1050" dirty="0">
              <a:latin typeface="Calibri" pitchFamily="34" charset="0"/>
              <a:cs typeface="Arial" charset="0"/>
            </a:endParaRPr>
          </a:p>
        </p:txBody>
      </p:sp>
      <p:sp>
        <p:nvSpPr>
          <p:cNvPr id="4175" name="Oval 3"/>
          <p:cNvSpPr>
            <a:spLocks noChangeArrowheads="1"/>
          </p:cNvSpPr>
          <p:nvPr/>
        </p:nvSpPr>
        <p:spPr bwMode="auto">
          <a:xfrm>
            <a:off x="882650" y="2147046"/>
            <a:ext cx="496888" cy="11430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338046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338046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338046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Comp.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80" name="Oval 2"/>
          <p:cNvSpPr>
            <a:spLocks noChangeArrowheads="1"/>
          </p:cNvSpPr>
          <p:nvPr/>
        </p:nvSpPr>
        <p:spPr bwMode="auto">
          <a:xfrm>
            <a:off x="609600" y="2355009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4181" name="Oval 5"/>
          <p:cNvSpPr>
            <a:spLocks noChangeArrowheads="1"/>
          </p:cNvSpPr>
          <p:nvPr/>
        </p:nvSpPr>
        <p:spPr bwMode="auto">
          <a:xfrm>
            <a:off x="3733800" y="2518521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975596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975596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27.05.2017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4185" name="Straight Connector 7"/>
          <p:cNvCxnSpPr>
            <a:cxnSpLocks noChangeShapeType="1"/>
          </p:cNvCxnSpPr>
          <p:nvPr/>
        </p:nvCxnSpPr>
        <p:spPr bwMode="auto">
          <a:xfrm>
            <a:off x="995363" y="2221659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4186" name="Straight Connector 12"/>
          <p:cNvCxnSpPr>
            <a:cxnSpLocks noChangeShapeType="1"/>
          </p:cNvCxnSpPr>
          <p:nvPr/>
        </p:nvCxnSpPr>
        <p:spPr bwMode="auto">
          <a:xfrm>
            <a:off x="3429000" y="2832846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4187" name="Rounded Rectangle 15"/>
          <p:cNvSpPr>
            <a:spLocks noChangeArrowheads="1"/>
          </p:cNvSpPr>
          <p:nvPr/>
        </p:nvSpPr>
        <p:spPr bwMode="auto">
          <a:xfrm>
            <a:off x="3505200" y="2980484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cxnSp>
        <p:nvCxnSpPr>
          <p:cNvPr id="4188" name="Straight Arrow Connector 17"/>
          <p:cNvCxnSpPr>
            <a:cxnSpLocks noChangeShapeType="1"/>
          </p:cNvCxnSpPr>
          <p:nvPr/>
        </p:nvCxnSpPr>
        <p:spPr bwMode="auto">
          <a:xfrm>
            <a:off x="3490913" y="2832846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4189" name="Straight Connector 30"/>
          <p:cNvCxnSpPr>
            <a:cxnSpLocks noChangeShapeType="1"/>
            <a:endCxn id="4187" idx="2"/>
          </p:cNvCxnSpPr>
          <p:nvPr/>
        </p:nvCxnSpPr>
        <p:spPr bwMode="auto">
          <a:xfrm>
            <a:off x="3505200" y="2832846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97" name="Rounded Rectangle 95"/>
          <p:cNvSpPr>
            <a:spLocks noChangeArrowheads="1"/>
          </p:cNvSpPr>
          <p:nvPr/>
        </p:nvSpPr>
        <p:spPr bwMode="auto">
          <a:xfrm>
            <a:off x="2295525" y="3618659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58750" y="172553"/>
            <a:ext cx="8832850" cy="679093"/>
            <a:chOff x="158750" y="172553"/>
            <a:chExt cx="8832850" cy="679093"/>
          </a:xfrm>
        </p:grpSpPr>
        <p:sp>
          <p:nvSpPr>
            <p:cNvPr id="6150" name="Rectangle 2"/>
            <p:cNvSpPr>
              <a:spLocks noChangeArrowheads="1"/>
            </p:cNvSpPr>
            <p:nvPr/>
          </p:nvSpPr>
          <p:spPr bwMode="auto">
            <a:xfrm>
              <a:off x="158750" y="394446"/>
              <a:ext cx="8832850" cy="4572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7469188" y="172553"/>
              <a:ext cx="15224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AHPL/QMS/FR/09/E</a:t>
              </a: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123635" y="6657201"/>
            <a:ext cx="247272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Rev. No.:01, Rev. Date:15.12.2016</a:t>
            </a:r>
          </a:p>
        </p:txBody>
      </p:sp>
      <p:sp>
        <p:nvSpPr>
          <p:cNvPr id="101" name="Rectangle 73"/>
          <p:cNvSpPr>
            <a:spLocks noChangeArrowheads="1"/>
          </p:cNvSpPr>
          <p:nvPr/>
        </p:nvSpPr>
        <p:spPr bwMode="auto">
          <a:xfrm>
            <a:off x="6699766" y="6341221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2" name="Rectangle 73"/>
          <p:cNvSpPr>
            <a:spLocks noChangeArrowheads="1"/>
          </p:cNvSpPr>
          <p:nvPr/>
        </p:nvSpPr>
        <p:spPr bwMode="auto">
          <a:xfrm>
            <a:off x="7156966" y="6341221"/>
            <a:ext cx="54082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30.5.17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Rectangle 73"/>
          <p:cNvSpPr>
            <a:spLocks noChangeArrowheads="1"/>
          </p:cNvSpPr>
          <p:nvPr/>
        </p:nvSpPr>
        <p:spPr bwMode="auto">
          <a:xfrm>
            <a:off x="7697788" y="6347740"/>
            <a:ext cx="836612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SC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31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223</Words>
  <Application>Microsoft Office PowerPoint</Application>
  <PresentationFormat>On-screen Show (4:3)</PresentationFormat>
  <Paragraphs>82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Sandeep Dukare</cp:lastModifiedBy>
  <cp:revision>93</cp:revision>
  <cp:lastPrinted>2016-07-27T04:19:54Z</cp:lastPrinted>
  <dcterms:created xsi:type="dcterms:W3CDTF">2006-08-16T00:00:00Z</dcterms:created>
  <dcterms:modified xsi:type="dcterms:W3CDTF">2017-06-09T09:59:57Z</dcterms:modified>
</cp:coreProperties>
</file>